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56" r:id="rId3"/>
    <p:sldId id="257" r:id="rId5"/>
    <p:sldId id="291" r:id="rId6"/>
    <p:sldId id="327" r:id="rId7"/>
    <p:sldId id="328" r:id="rId8"/>
    <p:sldId id="329" r:id="rId9"/>
    <p:sldId id="330" r:id="rId10"/>
    <p:sldId id="284" r:id="rId11"/>
    <p:sldId id="285" r:id="rId12"/>
    <p:sldId id="315" r:id="rId13"/>
    <p:sldId id="288" r:id="rId14"/>
    <p:sldId id="289" r:id="rId15"/>
    <p:sldId id="264" r:id="rId16"/>
    <p:sldId id="293" r:id="rId17"/>
    <p:sldId id="294" r:id="rId18"/>
    <p:sldId id="309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CN" smtClean="0"/>
              <a:t>LEMFO</a:t>
            </a:r>
            <a:r>
              <a:rPr lang="zh-CN" altLang="en-US" smtClean="0"/>
              <a:t>专业智能穿戴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22739-19E0-4844-8201-7BF46FF81DA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637D5-84D5-49EE-B4B5-380F904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CN" smtClean="0"/>
              <a:t>LEMFO</a:t>
            </a:r>
            <a:r>
              <a:rPr lang="zh-CN" altLang="en-US" smtClean="0"/>
              <a:t>专业智能穿戴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A847D-E986-41A2-AAEB-F0EDE1BFB8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B5F02-F045-46BF-A1A3-3F447A5ABE7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400" b="1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73B0-C57C-456C-94EC-5D50E489951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6015-452A-4D40-A564-83F01F57689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B0362-04F3-4662-9932-0262665DD33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D55BA-817C-492E-AF11-DCB8D6A34C0A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07B-2883-419E-BFFB-8FDE5254CC5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82B1-5835-4FD7-89AF-F4A6889B97E3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0F06B-0458-4EEB-8D5D-33DD48FA2ACE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3D87-4B53-4709-90C1-36F490908882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CB54-0189-4575-801D-9FE1B22683F0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F0FA-3E39-4BB3-BFA8-7ADF0EE8E67C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6C00-E25D-4AEE-9F7A-8C4BF60C03B8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D828F-C560-48CD-B4AF-EA2AE1236890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SHENZHEN WAYFORWARD CO.,LTD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jpe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图片归总\画册\鉴赏画册\英文版\英文版\英文版\1500-1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1500174"/>
            <a:ext cx="9144016" cy="4572008"/>
          </a:xfrm>
          <a:prstGeom prst="rect">
            <a:avLst/>
          </a:prstGeom>
          <a:noFill/>
        </p:spPr>
      </p:pic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ES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9225"/>
            <a:ext cx="9181465" cy="4591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EM5PR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880"/>
            <a:ext cx="9124315" cy="4563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EM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3825"/>
            <a:ext cx="9143365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F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8755"/>
            <a:ext cx="9143365" cy="457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F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880"/>
            <a:ext cx="9143365" cy="457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F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7805"/>
            <a:ext cx="9176385" cy="4589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F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6380"/>
            <a:ext cx="9116060" cy="4559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图片归总\画册\鉴赏画册\英文版\英文版\英文版\1500-1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1270939"/>
            <a:ext cx="9144016" cy="4572008"/>
          </a:xfrm>
          <a:prstGeom prst="rect">
            <a:avLst/>
          </a:prstGeom>
          <a:noFill/>
        </p:spPr>
      </p:pic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LEM7画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" y="1429385"/>
            <a:ext cx="9144000" cy="4573270"/>
          </a:xfrm>
          <a:prstGeom prst="rect">
            <a:avLst/>
          </a:prstGeom>
        </p:spPr>
      </p:pic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LF22画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27480"/>
            <a:ext cx="9147175" cy="4574540"/>
          </a:xfrm>
          <a:prstGeom prst="rect">
            <a:avLst/>
          </a:prstGeom>
        </p:spPr>
      </p:pic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LT02画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27480"/>
            <a:ext cx="9143365" cy="4572635"/>
          </a:xfrm>
          <a:prstGeom prst="rect">
            <a:avLst/>
          </a:prstGeom>
        </p:spPr>
      </p:pic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LEM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27480"/>
            <a:ext cx="9144000" cy="4573270"/>
          </a:xfrm>
          <a:prstGeom prst="rect">
            <a:avLst/>
          </a:prstGeom>
        </p:spPr>
      </p:pic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EF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7480"/>
            <a:ext cx="9147810" cy="4575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ES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9065"/>
            <a:ext cx="9144635" cy="4573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SHENZHEN WAYFORWARD CO.,LTD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0" y="857232"/>
            <a:ext cx="9144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3108" y="35716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LEMFO SMART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公司新LOGO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57166"/>
            <a:ext cx="2413446" cy="35719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71670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715008" y="6570684"/>
            <a:ext cx="1357322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 descr="LES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7160"/>
            <a:ext cx="9144000" cy="4573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WPS 演示</Application>
  <PresentationFormat>全屏显示(4:3)</PresentationFormat>
  <Paragraphs>64</Paragraphs>
  <Slides>16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123</dc:creator>
  <cp:lastModifiedBy>芥子</cp:lastModifiedBy>
  <cp:revision>24</cp:revision>
  <dcterms:created xsi:type="dcterms:W3CDTF">2016-11-17T08:02:00Z</dcterms:created>
  <dcterms:modified xsi:type="dcterms:W3CDTF">2018-04-23T11:55:22Z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2052-10.1.0.7311</vt:lpwstr>
  </property>
</Properties>
</file>